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0"/>
    <p:restoredTop sz="94696"/>
  </p:normalViewPr>
  <p:slideViewPr>
    <p:cSldViewPr>
      <p:cViewPr varScale="1">
        <p:scale>
          <a:sx n="82" d="100"/>
          <a:sy n="82" d="100"/>
        </p:scale>
        <p:origin x="168" y="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E9545-E487-C049-80DD-CC6DA69269C0}" type="datetimeFigureOut">
              <a:rPr lang="de-DE" smtClean="0"/>
              <a:t>02.11.22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7DFC-5529-B142-A1FE-2E60570A31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8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95977" y="777366"/>
            <a:ext cx="240004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6364" y="2398902"/>
            <a:ext cx="6859270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9792" y="878535"/>
            <a:ext cx="31540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K</a:t>
            </a:r>
            <a:r>
              <a:rPr sz="4000" b="1" spc="-20" dirty="0">
                <a:latin typeface="Arial"/>
                <a:cs typeface="Arial"/>
              </a:rPr>
              <a:t>u</a:t>
            </a:r>
            <a:r>
              <a:rPr sz="4000" b="1" spc="-5" dirty="0">
                <a:latin typeface="Arial"/>
                <a:cs typeface="Arial"/>
              </a:rPr>
              <a:t>nst</a:t>
            </a:r>
            <a:r>
              <a:rPr sz="4000" b="1" spc="-25" dirty="0">
                <a:latin typeface="Arial"/>
                <a:cs typeface="Arial"/>
              </a:rPr>
              <a:t>p</a:t>
            </a:r>
            <a:r>
              <a:rPr sz="4000" b="1" spc="-5" dirty="0">
                <a:latin typeface="Arial"/>
                <a:cs typeface="Arial"/>
              </a:rPr>
              <a:t>rojekt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7175" y="2098293"/>
            <a:ext cx="8974455" cy="307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0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Arial"/>
                <a:cs typeface="Arial"/>
              </a:rPr>
              <a:t>Hans </a:t>
            </a:r>
            <a:r>
              <a:rPr sz="4000" b="1" spc="-5" dirty="0">
                <a:latin typeface="Arial"/>
                <a:cs typeface="Arial"/>
              </a:rPr>
              <a:t>Arp &amp; Sophie</a:t>
            </a:r>
            <a:r>
              <a:rPr sz="4000" b="1" spc="-125" dirty="0">
                <a:latin typeface="Arial"/>
                <a:cs typeface="Arial"/>
              </a:rPr>
              <a:t> </a:t>
            </a:r>
            <a:r>
              <a:rPr sz="4000" b="1" spc="-35" dirty="0">
                <a:latin typeface="Arial"/>
                <a:cs typeface="Arial"/>
              </a:rPr>
              <a:t>Taeuber-Arp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Arial"/>
              <a:cs typeface="Arial"/>
            </a:endParaRPr>
          </a:p>
          <a:p>
            <a:pPr marL="2667635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Klasse SB </a:t>
            </a:r>
            <a:r>
              <a:rPr sz="4000" spc="-10" dirty="0">
                <a:latin typeface="Arial"/>
                <a:cs typeface="Arial"/>
              </a:rPr>
              <a:t>8-10</a:t>
            </a:r>
            <a:endParaRPr sz="4000">
              <a:latin typeface="Arial"/>
              <a:cs typeface="Arial"/>
            </a:endParaRPr>
          </a:p>
          <a:p>
            <a:pPr marL="12700" marR="5080" indent="497840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in Zusammenarbeit mit </a:t>
            </a:r>
            <a:r>
              <a:rPr sz="4000" spc="-155" dirty="0">
                <a:latin typeface="Arial"/>
                <a:cs typeface="Arial"/>
              </a:rPr>
              <a:t>Tom </a:t>
            </a:r>
            <a:r>
              <a:rPr sz="4000" spc="-5" dirty="0">
                <a:latin typeface="Arial"/>
                <a:cs typeface="Arial"/>
              </a:rPr>
              <a:t>Koesel  und ARP-Museum Bahnhof</a:t>
            </a:r>
            <a:r>
              <a:rPr sz="4000" spc="-19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Rolandseck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49462" y="-5675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3336290"/>
            <a:chOff x="0" y="0"/>
            <a:chExt cx="12192000" cy="3336290"/>
          </a:xfrm>
        </p:grpSpPr>
        <p:sp>
          <p:nvSpPr>
            <p:cNvPr id="3" name="object 3"/>
            <p:cNvSpPr/>
            <p:nvPr/>
          </p:nvSpPr>
          <p:spPr>
            <a:xfrm>
              <a:off x="4835652" y="0"/>
              <a:ext cx="2500883" cy="33360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5000243" cy="33329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91755" y="0"/>
              <a:ext cx="5000244" cy="33329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4213859"/>
            <a:ext cx="3525011" cy="26441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1103" y="4207764"/>
            <a:ext cx="3497579" cy="2622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94419" y="4207762"/>
            <a:ext cx="3497579" cy="26228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72208" y="3529710"/>
            <a:ext cx="2121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Projekttag: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60119" y="3529710"/>
            <a:ext cx="6335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zeichnen runde und eckige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Formen.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787395" cy="3732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425440" y="0"/>
            <a:ext cx="6766559" cy="6835140"/>
            <a:chOff x="5425440" y="0"/>
            <a:chExt cx="6766559" cy="6835140"/>
          </a:xfrm>
        </p:grpSpPr>
        <p:sp>
          <p:nvSpPr>
            <p:cNvPr id="5" name="object 5"/>
            <p:cNvSpPr/>
            <p:nvPr/>
          </p:nvSpPr>
          <p:spPr>
            <a:xfrm>
              <a:off x="8474964" y="1880616"/>
              <a:ext cx="3717035" cy="495452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0" y="0"/>
              <a:ext cx="3028188" cy="40096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48064" y="396697"/>
            <a:ext cx="20212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</a:rPr>
              <a:t>1.</a:t>
            </a:r>
            <a:r>
              <a:rPr sz="2800" spc="-50" dirty="0">
                <a:solidFill>
                  <a:srgbClr val="FFFFFF"/>
                </a:solidFill>
              </a:rPr>
              <a:t> </a:t>
            </a:r>
            <a:r>
              <a:rPr sz="2800" spc="-5" dirty="0">
                <a:solidFill>
                  <a:srgbClr val="FFFFFF"/>
                </a:solidFill>
              </a:rPr>
              <a:t>Projekttag</a:t>
            </a:r>
            <a:endParaRPr sz="2800"/>
          </a:p>
        </p:txBody>
      </p:sp>
      <p:sp>
        <p:nvSpPr>
          <p:cNvPr id="8" name="object 8"/>
          <p:cNvSpPr txBox="1"/>
          <p:nvPr/>
        </p:nvSpPr>
        <p:spPr>
          <a:xfrm>
            <a:off x="2904235" y="517905"/>
            <a:ext cx="236156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Wir schneiden  Formen an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der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Thermosäge</a:t>
            </a:r>
            <a:endParaRPr sz="2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„Styrocut“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aus.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0920" y="4433392"/>
            <a:ext cx="1389380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Styrodur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unser  Mat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0496" y="3809998"/>
            <a:ext cx="4323588" cy="30479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0888" y="694944"/>
            <a:ext cx="8750808" cy="5378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5248" y="708659"/>
            <a:ext cx="7293864" cy="5204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77311" y="618744"/>
            <a:ext cx="5957316" cy="5434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Macintosh PowerPoint</Application>
  <PresentationFormat>Breitbild</PresentationFormat>
  <Paragraphs>11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Kunstprojekt</vt:lpstr>
      <vt:lpstr>PowerPoint-Präsentation</vt:lpstr>
      <vt:lpstr>1. Projekttag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Kunstprojekt</dc:title>
  <cp:lastModifiedBy>Microsoft Office-Anwender</cp:lastModifiedBy>
  <cp:revision>14</cp:revision>
  <dcterms:created xsi:type="dcterms:W3CDTF">2022-07-01T17:38:09Z</dcterms:created>
  <dcterms:modified xsi:type="dcterms:W3CDTF">2022-11-02T08:53:13Z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2022-07-01T00:00:00Z</vt:filetime>
  </property>
</Properties>
</file>