
<file path=[Content_Types].xml><?xml version="1.0" encoding="utf-8"?>
<Types xmlns="http://schemas.openxmlformats.org/package/2006/content-types">
  <Default Extension="xml" ContentType="application/xml"/>
  <Default Extension="jpg" ContentType="image/jpg"/>
  <Default Extension="mp3" ContentType="audio/mpeg"/>
  <Default Extension="rels" ContentType="application/vnd.openxmlformats-package.relationships+xml"/>
  <Default Extension="MOV" ContentType="video/quicktime"/>
  <Default Extension="m4a" ContentType="audio/mp4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8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</p:sldIdLst>
  <p:sldSz cx="12192000" cy="6858000"/>
  <p:notesSz cx="12192000" cy="6858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00"/>
    <p:restoredTop sz="94696"/>
  </p:normalViewPr>
  <p:slideViewPr>
    <p:cSldViewPr>
      <p:cViewPr varScale="1">
        <p:scale>
          <a:sx n="82" d="100"/>
          <a:sy n="82" d="100"/>
        </p:scale>
        <p:origin x="168" y="6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E9545-E487-C049-80DD-CC6DA69269C0}" type="datetimeFigureOut">
              <a:rPr lang="de-DE" smtClean="0"/>
              <a:t>02.11.22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87DFC-5529-B142-A1FE-2E60570A31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585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95977" y="777366"/>
            <a:ext cx="2400045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66364" y="2398902"/>
            <a:ext cx="6859270" cy="2465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4" Type="http://schemas.openxmlformats.org/officeDocument/2006/relationships/audio" Target="../media/media2.m4a"/><Relationship Id="rId5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8" Type="http://schemas.openxmlformats.org/officeDocument/2006/relationships/image" Target="../media/image10.jpg"/><Relationship Id="rId9" Type="http://schemas.openxmlformats.org/officeDocument/2006/relationships/image" Target="../media/image3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39792" y="878535"/>
            <a:ext cx="31540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Arial"/>
                <a:cs typeface="Arial"/>
              </a:rPr>
              <a:t>K</a:t>
            </a:r>
            <a:r>
              <a:rPr sz="4000" b="1" spc="-20" dirty="0">
                <a:latin typeface="Arial"/>
                <a:cs typeface="Arial"/>
              </a:rPr>
              <a:t>u</a:t>
            </a:r>
            <a:r>
              <a:rPr sz="4000" b="1" spc="-5" dirty="0">
                <a:latin typeface="Arial"/>
                <a:cs typeface="Arial"/>
              </a:rPr>
              <a:t>nst</a:t>
            </a:r>
            <a:r>
              <a:rPr sz="4000" b="1" spc="-25" dirty="0">
                <a:latin typeface="Arial"/>
                <a:cs typeface="Arial"/>
              </a:rPr>
              <a:t>p</a:t>
            </a:r>
            <a:r>
              <a:rPr sz="4000" b="1" spc="-5" dirty="0">
                <a:latin typeface="Arial"/>
                <a:cs typeface="Arial"/>
              </a:rPr>
              <a:t>rojekt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27175" y="2098293"/>
            <a:ext cx="8974455" cy="3074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40080">
              <a:lnSpc>
                <a:spcPct val="100000"/>
              </a:lnSpc>
              <a:spcBef>
                <a:spcPts val="95"/>
              </a:spcBef>
            </a:pPr>
            <a:r>
              <a:rPr sz="4000" b="1" spc="-10" dirty="0">
                <a:latin typeface="Arial"/>
                <a:cs typeface="Arial"/>
              </a:rPr>
              <a:t>Hans </a:t>
            </a:r>
            <a:r>
              <a:rPr sz="4000" b="1" spc="-5" dirty="0">
                <a:latin typeface="Arial"/>
                <a:cs typeface="Arial"/>
              </a:rPr>
              <a:t>Arp &amp; Sophie</a:t>
            </a:r>
            <a:r>
              <a:rPr sz="4000" b="1" spc="-125" dirty="0">
                <a:latin typeface="Arial"/>
                <a:cs typeface="Arial"/>
              </a:rPr>
              <a:t> </a:t>
            </a:r>
            <a:r>
              <a:rPr sz="4000" b="1" spc="-35" dirty="0">
                <a:latin typeface="Arial"/>
                <a:cs typeface="Arial"/>
              </a:rPr>
              <a:t>Taeuber-Arp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150">
              <a:latin typeface="Arial"/>
              <a:cs typeface="Arial"/>
            </a:endParaRPr>
          </a:p>
          <a:p>
            <a:pPr marL="2667635">
              <a:lnSpc>
                <a:spcPct val="100000"/>
              </a:lnSpc>
            </a:pPr>
            <a:r>
              <a:rPr sz="4000" spc="-5" dirty="0">
                <a:latin typeface="Arial"/>
                <a:cs typeface="Arial"/>
              </a:rPr>
              <a:t>Klasse SB </a:t>
            </a:r>
            <a:r>
              <a:rPr sz="4000" spc="-10" dirty="0">
                <a:latin typeface="Arial"/>
                <a:cs typeface="Arial"/>
              </a:rPr>
              <a:t>8-10</a:t>
            </a:r>
            <a:endParaRPr sz="4000">
              <a:latin typeface="Arial"/>
              <a:cs typeface="Arial"/>
            </a:endParaRPr>
          </a:p>
          <a:p>
            <a:pPr marL="12700" marR="5080" indent="497840">
              <a:lnSpc>
                <a:spcPct val="100000"/>
              </a:lnSpc>
            </a:pPr>
            <a:r>
              <a:rPr sz="4000" spc="-5" dirty="0">
                <a:latin typeface="Arial"/>
                <a:cs typeface="Arial"/>
              </a:rPr>
              <a:t>in Zusammenarbeit mit </a:t>
            </a:r>
            <a:r>
              <a:rPr sz="4000" spc="-155" dirty="0">
                <a:latin typeface="Arial"/>
                <a:cs typeface="Arial"/>
              </a:rPr>
              <a:t>Tom </a:t>
            </a:r>
            <a:r>
              <a:rPr sz="4000" spc="-5" dirty="0">
                <a:latin typeface="Arial"/>
                <a:cs typeface="Arial"/>
              </a:rPr>
              <a:t>Koesel  und ARP-Museum Bahnhof</a:t>
            </a:r>
            <a:r>
              <a:rPr sz="4000" spc="-195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Rolandseck</a:t>
            </a:r>
            <a:endParaRPr sz="4000">
              <a:latin typeface="Arial"/>
              <a:cs typeface="Arial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549462" y="-567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09372" y="179831"/>
            <a:ext cx="11671300" cy="6521450"/>
            <a:chOff x="309372" y="179831"/>
            <a:chExt cx="11671300" cy="6521450"/>
          </a:xfrm>
        </p:grpSpPr>
        <p:sp>
          <p:nvSpPr>
            <p:cNvPr id="4" name="object 4"/>
            <p:cNvSpPr/>
            <p:nvPr/>
          </p:nvSpPr>
          <p:spPr>
            <a:xfrm>
              <a:off x="3819143" y="179831"/>
              <a:ext cx="3389376" cy="45201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797039" y="2837687"/>
              <a:ext cx="2897123" cy="386334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485376" y="441959"/>
              <a:ext cx="2494788" cy="332536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09372" y="3497579"/>
              <a:ext cx="4002024" cy="300228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46912" y="1071448"/>
            <a:ext cx="275463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</a:rPr>
              <a:t>De – </a:t>
            </a:r>
            <a:r>
              <a:rPr sz="2400" spc="-5" dirty="0">
                <a:solidFill>
                  <a:srgbClr val="FFFFFF"/>
                </a:solidFill>
              </a:rPr>
              <a:t>Coding</a:t>
            </a:r>
            <a:r>
              <a:rPr sz="2400" spc="-45" dirty="0">
                <a:solidFill>
                  <a:srgbClr val="FFFFFF"/>
                </a:solidFill>
              </a:rPr>
              <a:t> </a:t>
            </a:r>
            <a:r>
              <a:rPr sz="2400" spc="-5" dirty="0">
                <a:solidFill>
                  <a:srgbClr val="FFFFFF"/>
                </a:solidFill>
              </a:rPr>
              <a:t>Sophie</a:t>
            </a:r>
            <a:endParaRPr sz="2400"/>
          </a:p>
        </p:txBody>
      </p:sp>
      <p:sp>
        <p:nvSpPr>
          <p:cNvPr id="9" name="object 9"/>
          <p:cNvSpPr txBox="1"/>
          <p:nvPr/>
        </p:nvSpPr>
        <p:spPr>
          <a:xfrm>
            <a:off x="4987290" y="5106746"/>
            <a:ext cx="141478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905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Ein  figuratives  Spiel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7391" y="0"/>
            <a:ext cx="51435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7391" y="0"/>
            <a:ext cx="51435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02152" y="0"/>
            <a:ext cx="51435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7391" y="0"/>
            <a:ext cx="51435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7391" y="0"/>
            <a:ext cx="51435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31820" y="0"/>
            <a:ext cx="5512308" cy="6845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22576" y="12953"/>
            <a:ext cx="7546848" cy="6845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74514" y="949908"/>
            <a:ext cx="230759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3.</a:t>
            </a:r>
            <a:r>
              <a:rPr spc="-95" dirty="0"/>
              <a:t> </a:t>
            </a:r>
            <a:r>
              <a:rPr dirty="0"/>
              <a:t>Projekttag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464689" y="2294636"/>
            <a:ext cx="7125970" cy="2769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1676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Führung durch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das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latin typeface="Arial"/>
                <a:cs typeface="Arial"/>
              </a:rPr>
              <a:t>ARP – Museum Bahnhof</a:t>
            </a:r>
            <a:r>
              <a:rPr sz="3200" b="1" spc="-21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Rolandseck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50">
              <a:latin typeface="Arial"/>
              <a:cs typeface="Arial"/>
            </a:endParaRPr>
          </a:p>
          <a:p>
            <a:pPr marL="2205990">
              <a:lnSpc>
                <a:spcPct val="100000"/>
              </a:lnSpc>
            </a:pPr>
            <a:r>
              <a:rPr sz="2800" spc="-5" dirty="0">
                <a:latin typeface="Arial"/>
                <a:cs typeface="Arial"/>
              </a:rPr>
              <a:t>Hans-Arp-Allee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1</a:t>
            </a:r>
            <a:endParaRPr sz="2800">
              <a:latin typeface="Arial"/>
              <a:cs typeface="Arial"/>
            </a:endParaRPr>
          </a:p>
          <a:p>
            <a:pPr marL="2193925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latin typeface="Arial"/>
                <a:cs typeface="Arial"/>
              </a:rPr>
              <a:t>53424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Remagen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7391" y="0"/>
            <a:ext cx="51435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756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5947" y="543414"/>
            <a:ext cx="9774621" cy="5498224"/>
          </a:xfrm>
          <a:prstGeom prst="rect">
            <a:avLst/>
          </a:prstGeom>
        </p:spPr>
      </p:pic>
      <p:pic>
        <p:nvPicPr>
          <p:cNvPr id="5" name="Worte Hans Ar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1286" y="5741086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 showWhenStopped="0">
                <p:cTn id="1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7008" y="387095"/>
            <a:ext cx="3912108" cy="5873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204330" y="1985518"/>
            <a:ext cx="5195570" cy="2465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Schwelle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32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Pflanzenzinnen 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von</a:t>
            </a:r>
            <a:endParaRPr sz="3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Hans</a:t>
            </a:r>
            <a:r>
              <a:rPr sz="3200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Arp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3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1959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9268" y="149352"/>
            <a:ext cx="11750040" cy="6623684"/>
            <a:chOff x="239268" y="149352"/>
            <a:chExt cx="11750040" cy="6623684"/>
          </a:xfrm>
        </p:grpSpPr>
        <p:sp>
          <p:nvSpPr>
            <p:cNvPr id="3" name="object 3"/>
            <p:cNvSpPr/>
            <p:nvPr/>
          </p:nvSpPr>
          <p:spPr>
            <a:xfrm>
              <a:off x="239268" y="2772156"/>
              <a:ext cx="2601467" cy="34686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946147" y="149352"/>
              <a:ext cx="2375916" cy="316992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21379" y="3147059"/>
              <a:ext cx="2718816" cy="362559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846820" y="227076"/>
              <a:ext cx="3142487" cy="418947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41620" y="832103"/>
              <a:ext cx="4046220" cy="303580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444231" y="5091429"/>
            <a:ext cx="3291204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„Kunst </a:t>
            </a:r>
            <a:r>
              <a:rPr sz="3200" spc="-15" dirty="0">
                <a:solidFill>
                  <a:srgbClr val="FFFFFF"/>
                </a:solidFill>
                <a:latin typeface="Arial"/>
                <a:cs typeface="Arial"/>
              </a:rPr>
              <a:t>trifft</a:t>
            </a:r>
            <a:r>
              <a:rPr sz="32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Musik“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10" name="Auszug9.Klang der Schwellenplasti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52013" y="5626316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28088" y="188976"/>
            <a:ext cx="4806695" cy="6408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467600" y="2062733"/>
            <a:ext cx="3962400" cy="1983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37260" marR="817880" indent="-113664" algn="ctr">
              <a:lnSpc>
                <a:spcPct val="100000"/>
              </a:lnSpc>
              <a:spcBef>
                <a:spcPts val="105"/>
              </a:spcBef>
            </a:pPr>
            <a:r>
              <a:rPr lang="de-DE" sz="3200" spc="-5" smtClean="0">
                <a:solidFill>
                  <a:srgbClr val="FFFFFF"/>
                </a:solidFill>
                <a:latin typeface="Arial"/>
                <a:cs typeface="Arial"/>
              </a:rPr>
              <a:t>Der Schüler</a:t>
            </a:r>
            <a:r>
              <a:rPr sz="3200" spc="-5" dirty="0" smtClean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ert</a:t>
            </a:r>
            <a:r>
              <a:rPr sz="3200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stet</a:t>
            </a:r>
            <a:endParaRPr sz="3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3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Bronzeplastik</a:t>
            </a:r>
            <a:endParaRPr sz="3200" dirty="0">
              <a:latin typeface="Arial"/>
              <a:cs typeface="Arial"/>
            </a:endParaRPr>
          </a:p>
          <a:p>
            <a:pPr marL="109855" algn="ctr">
              <a:lnSpc>
                <a:spcPct val="100000"/>
              </a:lnSpc>
            </a:pP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„Drei</a:t>
            </a:r>
            <a:r>
              <a:rPr sz="3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Knospen“</a:t>
            </a:r>
            <a:endParaRPr sz="3200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61</Words>
  <Application>Microsoft Macintosh PowerPoint</Application>
  <PresentationFormat>Breitbild</PresentationFormat>
  <Paragraphs>22</Paragraphs>
  <Slides>17</Slides>
  <Notes>0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Kunstprojekt</vt:lpstr>
      <vt:lpstr>3. Projekttag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De – Coding Sophie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Kunstprojekt</dc:title>
  <cp:lastModifiedBy>Microsoft Office-Anwender</cp:lastModifiedBy>
  <cp:revision>13</cp:revision>
  <dcterms:created xsi:type="dcterms:W3CDTF">2022-07-01T17:38:09Z</dcterms:created>
  <dcterms:modified xsi:type="dcterms:W3CDTF">2022-11-02T08:57:43Z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2022-07-01T00:00:00Z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2022-07-01T00:00:00Z</vt:filetime>
  </property>
</Properties>
</file>