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309" r:id="rId3"/>
    <p:sldId id="331" r:id="rId4"/>
  </p:sldIdLst>
  <p:sldSz cx="12192000" cy="6858000"/>
  <p:notesSz cx="12192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00"/>
    <p:restoredTop sz="94696"/>
  </p:normalViewPr>
  <p:slideViewPr>
    <p:cSldViewPr>
      <p:cViewPr varScale="1">
        <p:scale>
          <a:sx n="82" d="100"/>
          <a:sy n="82" d="100"/>
        </p:scale>
        <p:origin x="168" y="6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E9545-E487-C049-80DD-CC6DA69269C0}" type="datetimeFigureOut">
              <a:rPr lang="de-DE" smtClean="0"/>
              <a:t>02.11.22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87DFC-5529-B142-A1FE-2E60570A31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585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95977" y="777366"/>
            <a:ext cx="2400045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66364" y="2398902"/>
            <a:ext cx="6859270" cy="2465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39792" y="878535"/>
            <a:ext cx="31540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Arial"/>
                <a:cs typeface="Arial"/>
              </a:rPr>
              <a:t>K</a:t>
            </a:r>
            <a:r>
              <a:rPr sz="4000" b="1" spc="-20" dirty="0">
                <a:latin typeface="Arial"/>
                <a:cs typeface="Arial"/>
              </a:rPr>
              <a:t>u</a:t>
            </a:r>
            <a:r>
              <a:rPr sz="4000" b="1" spc="-5" dirty="0">
                <a:latin typeface="Arial"/>
                <a:cs typeface="Arial"/>
              </a:rPr>
              <a:t>nst</a:t>
            </a:r>
            <a:r>
              <a:rPr sz="4000" b="1" spc="-25" dirty="0">
                <a:latin typeface="Arial"/>
                <a:cs typeface="Arial"/>
              </a:rPr>
              <a:t>p</a:t>
            </a:r>
            <a:r>
              <a:rPr sz="4000" b="1" spc="-5" dirty="0">
                <a:latin typeface="Arial"/>
                <a:cs typeface="Arial"/>
              </a:rPr>
              <a:t>rojekt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7175" y="2098293"/>
            <a:ext cx="8974455" cy="3074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4008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latin typeface="Arial"/>
                <a:cs typeface="Arial"/>
              </a:rPr>
              <a:t>Hans </a:t>
            </a:r>
            <a:r>
              <a:rPr sz="4000" b="1" spc="-5" dirty="0">
                <a:latin typeface="Arial"/>
                <a:cs typeface="Arial"/>
              </a:rPr>
              <a:t>Arp &amp; Sophie</a:t>
            </a:r>
            <a:r>
              <a:rPr sz="4000" b="1" spc="-125" dirty="0">
                <a:latin typeface="Arial"/>
                <a:cs typeface="Arial"/>
              </a:rPr>
              <a:t> </a:t>
            </a:r>
            <a:r>
              <a:rPr sz="4000" b="1" spc="-35" dirty="0">
                <a:latin typeface="Arial"/>
                <a:cs typeface="Arial"/>
              </a:rPr>
              <a:t>Taeuber-Arp</a:t>
            </a:r>
            <a:endParaRPr sz="4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150">
              <a:latin typeface="Arial"/>
              <a:cs typeface="Arial"/>
            </a:endParaRPr>
          </a:p>
          <a:p>
            <a:pPr marL="2667635">
              <a:lnSpc>
                <a:spcPct val="100000"/>
              </a:lnSpc>
            </a:pPr>
            <a:r>
              <a:rPr sz="4000" spc="-5" dirty="0">
                <a:latin typeface="Arial"/>
                <a:cs typeface="Arial"/>
              </a:rPr>
              <a:t>Klasse SB </a:t>
            </a:r>
            <a:r>
              <a:rPr sz="4000" spc="-10" dirty="0">
                <a:latin typeface="Arial"/>
                <a:cs typeface="Arial"/>
              </a:rPr>
              <a:t>8-10</a:t>
            </a:r>
            <a:endParaRPr sz="4000">
              <a:latin typeface="Arial"/>
              <a:cs typeface="Arial"/>
            </a:endParaRPr>
          </a:p>
          <a:p>
            <a:pPr marL="12700" marR="5080" indent="497840">
              <a:lnSpc>
                <a:spcPct val="100000"/>
              </a:lnSpc>
            </a:pPr>
            <a:r>
              <a:rPr sz="4000" spc="-5" dirty="0">
                <a:latin typeface="Arial"/>
                <a:cs typeface="Arial"/>
              </a:rPr>
              <a:t>in Zusammenarbeit mit </a:t>
            </a:r>
            <a:r>
              <a:rPr sz="4000" spc="-155" dirty="0">
                <a:latin typeface="Arial"/>
                <a:cs typeface="Arial"/>
              </a:rPr>
              <a:t>Tom </a:t>
            </a:r>
            <a:r>
              <a:rPr sz="4000" spc="-5" dirty="0">
                <a:latin typeface="Arial"/>
                <a:cs typeface="Arial"/>
              </a:rPr>
              <a:t>Koesel  und ARP-Museum Bahnhof</a:t>
            </a:r>
            <a:r>
              <a:rPr sz="4000" spc="-195" dirty="0">
                <a:latin typeface="Arial"/>
                <a:cs typeface="Arial"/>
              </a:rPr>
              <a:t> </a:t>
            </a:r>
            <a:r>
              <a:rPr sz="4000" spc="-5" dirty="0">
                <a:latin typeface="Arial"/>
                <a:cs typeface="Arial"/>
              </a:rPr>
              <a:t>Rolandseck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549462" y="-5675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1" y="863599"/>
            <a:ext cx="4704586" cy="59943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03900" y="1612900"/>
            <a:ext cx="5994400" cy="4495800"/>
          </a:xfrm>
          <a:prstGeom prst="rect">
            <a:avLst/>
          </a:prstGeom>
        </p:spPr>
      </p:pic>
      <p:sp>
        <p:nvSpPr>
          <p:cNvPr id="5" name="object 3"/>
          <p:cNvSpPr txBox="1"/>
          <p:nvPr/>
        </p:nvSpPr>
        <p:spPr>
          <a:xfrm>
            <a:off x="762000" y="152400"/>
            <a:ext cx="101434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solidFill>
                  <a:schemeClr val="bg1"/>
                </a:solidFill>
                <a:latin typeface="Arial"/>
                <a:cs typeface="Arial"/>
              </a:rPr>
              <a:t>Wir </a:t>
            </a:r>
            <a:r>
              <a:rPr sz="3200" b="1" spc="-5" dirty="0">
                <a:solidFill>
                  <a:schemeClr val="bg1"/>
                </a:solidFill>
                <a:latin typeface="Arial"/>
                <a:cs typeface="Arial"/>
              </a:rPr>
              <a:t>gestalten ein </a:t>
            </a:r>
            <a:r>
              <a:rPr sz="3200" b="1" dirty="0">
                <a:solidFill>
                  <a:schemeClr val="bg1"/>
                </a:solidFill>
                <a:latin typeface="Arial"/>
                <a:cs typeface="Arial"/>
              </a:rPr>
              <a:t>Reliefbild für das</a:t>
            </a:r>
            <a:r>
              <a:rPr sz="3200" b="1" spc="-1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chemeClr val="bg1"/>
                </a:solidFill>
                <a:latin typeface="Arial"/>
                <a:cs typeface="Arial"/>
              </a:rPr>
              <a:t>Tiefziehverfahren</a:t>
            </a:r>
            <a:endParaRPr sz="320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12192000" cy="563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26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</Words>
  <Application>Microsoft Macintosh PowerPoint</Application>
  <PresentationFormat>Breitbild</PresentationFormat>
  <Paragraphs>6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Kunstprojekt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Kunstprojekt</dc:title>
  <cp:lastModifiedBy>Microsoft Office-Anwender</cp:lastModifiedBy>
  <cp:revision>13</cp:revision>
  <dcterms:created xsi:type="dcterms:W3CDTF">2022-07-01T17:38:09Z</dcterms:created>
  <dcterms:modified xsi:type="dcterms:W3CDTF">2022-11-02T09:02:10Z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2022-07-01T00:00:00Z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2022-07-01T00:00:00Z</vt:filetime>
  </property>
</Properties>
</file>